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40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62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753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986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057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138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480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200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982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795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594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6FE7-4174-E848-B424-04310E7FA1AA}" type="datetimeFigureOut">
              <a:rPr kumimoji="1" lang="zh-CN" altLang="en-US" smtClean="0"/>
              <a:t>18/10/1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1C96-CE29-F34C-8C73-E5ACD99C48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098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穿着照片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 smtClean="0"/>
              <a:t>描述：纯棉或混纺的斜纹棉布</a:t>
            </a:r>
            <a:r>
              <a:rPr kumimoji="1" lang="en-US" altLang="zh-CN" dirty="0" smtClean="0"/>
              <a:t> </a:t>
            </a:r>
          </a:p>
          <a:p>
            <a:r>
              <a:rPr kumimoji="1" lang="zh-CN" altLang="en-US" dirty="0" smtClean="0"/>
              <a:t>手感顺滑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细腻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高密高支</a:t>
            </a:r>
            <a:endParaRPr kumimoji="1" lang="zh-CN" altLang="en-US" dirty="0"/>
          </a:p>
        </p:txBody>
      </p:sp>
      <p:pic>
        <p:nvPicPr>
          <p:cNvPr id="7" name="图片占位符 6" descr="FTRE17000KBEI01_C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5" b="19655"/>
          <a:stretch>
            <a:fillRect/>
          </a:stretch>
        </p:blipFill>
        <p:spPr>
          <a:xfrm>
            <a:off x="225954" y="211667"/>
            <a:ext cx="5486400" cy="4114800"/>
          </a:xfrm>
        </p:spPr>
      </p:pic>
      <p:pic>
        <p:nvPicPr>
          <p:cNvPr id="8" name="图片 7" descr="FTRE17000KBEI01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27" y="211667"/>
            <a:ext cx="3500922" cy="43264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15524" y="4538134"/>
            <a:ext cx="3545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搜寻清单：</a:t>
            </a:r>
            <a:endParaRPr kumimoji="1" lang="en-US" altLang="zh-CN" dirty="0" smtClean="0"/>
          </a:p>
          <a:p>
            <a:r>
              <a:rPr kumimoji="1" lang="zh-CN" altLang="zh-CN" dirty="0" smtClean="0"/>
              <a:t>1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正身布料</a:t>
            </a:r>
            <a:endParaRPr kumimoji="1" lang="en-US" altLang="zh-CN" dirty="0" smtClean="0"/>
          </a:p>
          <a:p>
            <a:r>
              <a:rPr kumimoji="1" lang="zh-CN" altLang="zh-CN" dirty="0" smtClean="0"/>
              <a:t>2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里布</a:t>
            </a:r>
            <a:endParaRPr kumimoji="1" lang="en-US" altLang="zh-CN" dirty="0" smtClean="0"/>
          </a:p>
          <a:p>
            <a:r>
              <a:rPr kumimoji="1" lang="zh-CN" altLang="zh-CN" dirty="0" smtClean="0"/>
              <a:t>3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纽扣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米色包布日字扣</a:t>
            </a:r>
            <a:endParaRPr kumimoji="1" lang="en-US" altLang="zh-CN" dirty="0" smtClean="0"/>
          </a:p>
          <a:p>
            <a:r>
              <a:rPr kumimoji="1" lang="zh-CN" altLang="en-US" dirty="0" smtClean="0"/>
              <a:t>价格预算：无</a:t>
            </a:r>
            <a:endParaRPr kumimoji="1" lang="en-US" altLang="zh-CN" dirty="0" smtClean="0"/>
          </a:p>
          <a:p>
            <a:r>
              <a:rPr kumimoji="1" lang="zh-CN" altLang="en-US" dirty="0" smtClean="0"/>
              <a:t>品质：尽量好</a:t>
            </a:r>
            <a:endParaRPr kumimoji="1" lang="en-US" altLang="zh-CN" dirty="0" smtClean="0"/>
          </a:p>
          <a:p>
            <a:r>
              <a:rPr kumimoji="1" lang="zh-CN" altLang="en-US" dirty="0" smtClean="0"/>
              <a:t>最小量：可以打版布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453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FTRE17000KBEI01_A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5" b="-112"/>
          <a:stretch/>
        </p:blipFill>
        <p:spPr>
          <a:xfrm>
            <a:off x="98955" y="161219"/>
            <a:ext cx="5486400" cy="5455003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85355" y="707169"/>
            <a:ext cx="3245379" cy="3522662"/>
          </a:xfrm>
        </p:spPr>
        <p:txBody>
          <a:bodyPr>
            <a:normAutofit/>
          </a:bodyPr>
          <a:lstStyle/>
          <a:p>
            <a:r>
              <a:rPr kumimoji="1" lang="zh-CN" altLang="en-US" dirty="0" smtClean="0"/>
              <a:t>纽扣：</a:t>
            </a:r>
            <a:endParaRPr kumimoji="1" lang="en-US" altLang="zh-CN" dirty="0" smtClean="0"/>
          </a:p>
          <a:p>
            <a:r>
              <a:rPr kumimoji="1" lang="zh-CN" altLang="en-US" dirty="0" smtClean="0"/>
              <a:t>四洞哑光黑色扁平纽扣</a:t>
            </a:r>
            <a:endParaRPr kumimoji="1" lang="en-US" altLang="zh-CN" dirty="0" smtClean="0"/>
          </a:p>
          <a:p>
            <a:r>
              <a:rPr kumimoji="1" lang="zh-CN" altLang="en-US" dirty="0" smtClean="0"/>
              <a:t>腰带</a:t>
            </a:r>
            <a:r>
              <a:rPr kumimoji="1" lang="en-US" altLang="zh-CN" dirty="0" smtClean="0"/>
              <a:t>3cm-</a:t>
            </a:r>
            <a:r>
              <a:rPr kumimoji="1" lang="zh-CN" altLang="en-US" dirty="0" smtClean="0"/>
              <a:t>日字扣：</a:t>
            </a:r>
            <a:endParaRPr kumimoji="1" lang="en-US" altLang="zh-CN" dirty="0" smtClean="0"/>
          </a:p>
          <a:p>
            <a:r>
              <a:rPr kumimoji="1" lang="zh-CN" altLang="en-US" dirty="0" smtClean="0"/>
              <a:t>古铜色</a:t>
            </a:r>
            <a:r>
              <a:rPr kumimoji="1" lang="en-US" altLang="zh-CN" dirty="0" smtClean="0"/>
              <a:t> 5cm-6cm</a:t>
            </a:r>
          </a:p>
          <a:p>
            <a:endParaRPr kumimoji="1" lang="en-US" altLang="zh-CN" dirty="0"/>
          </a:p>
          <a:p>
            <a:r>
              <a:rPr kumimoji="1" lang="zh-CN" altLang="en-US" dirty="0" smtClean="0"/>
              <a:t>袖子手腕日字扣</a:t>
            </a:r>
            <a:endParaRPr kumimoji="1" lang="en-US" altLang="zh-CN" dirty="0" smtClean="0"/>
          </a:p>
          <a:p>
            <a:r>
              <a:rPr kumimoji="1" lang="zh-CN" altLang="en-US" dirty="0" smtClean="0"/>
              <a:t>古铜色</a:t>
            </a:r>
            <a:r>
              <a:rPr kumimoji="1" lang="en-US" altLang="zh-CN" dirty="0" smtClean="0"/>
              <a:t>3.5cm</a:t>
            </a:r>
            <a:r>
              <a:rPr kumimoji="1" lang="zh-CN" altLang="en-US" dirty="0" smtClean="0"/>
              <a:t>左右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Ps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需要找到可以和他购买现货的供应商</a:t>
            </a:r>
            <a:endParaRPr kumimoji="1" lang="en-US" altLang="zh-CN" dirty="0" smtClean="0"/>
          </a:p>
          <a:p>
            <a:r>
              <a:rPr kumimoji="1" lang="zh-CN" altLang="en-US" dirty="0" smtClean="0"/>
              <a:t>扣子：</a:t>
            </a:r>
            <a:r>
              <a:rPr kumimoji="1" lang="en-US" altLang="zh-CN" dirty="0" smtClean="0"/>
              <a:t>14</a:t>
            </a:r>
            <a:r>
              <a:rPr kumimoji="1" lang="zh-CN" altLang="en-US" dirty="0" smtClean="0"/>
              <a:t>颗</a:t>
            </a:r>
            <a:r>
              <a:rPr kumimoji="1" lang="en-US" altLang="zh-CN" dirty="0" smtClean="0"/>
              <a:t>  </a:t>
            </a:r>
            <a:r>
              <a:rPr kumimoji="1" lang="zh-CN" altLang="en-US" dirty="0" smtClean="0"/>
              <a:t>日字扣：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个大的</a:t>
            </a:r>
            <a:r>
              <a:rPr kumimoji="1" lang="en-US" altLang="zh-CN" dirty="0" smtClean="0"/>
              <a:t> 2</a:t>
            </a:r>
            <a:r>
              <a:rPr kumimoji="1" lang="zh-CN" altLang="en-US" dirty="0" smtClean="0"/>
              <a:t>个小的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576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颜色是偏冷的米色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色卡如上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可上网查询编号</a:t>
            </a:r>
            <a:endParaRPr kumimoji="1" lang="zh-CN" altLang="en-US" dirty="0"/>
          </a:p>
        </p:txBody>
      </p:sp>
      <p:pic>
        <p:nvPicPr>
          <p:cNvPr id="5" name="图片占位符 4" descr="FTRE17000KBEI01_F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19655"/>
          <a:stretch/>
        </p:blipFill>
        <p:spPr>
          <a:xfrm>
            <a:off x="0" y="73025"/>
            <a:ext cx="5486400" cy="4727575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9305" y="5367338"/>
            <a:ext cx="6939383" cy="1490662"/>
          </a:xfrm>
        </p:spPr>
        <p:txBody>
          <a:bodyPr/>
          <a:lstStyle/>
          <a:p>
            <a:r>
              <a:rPr kumimoji="1" lang="zh-CN" altLang="en-US" dirty="0" smtClean="0"/>
              <a:t>身片内里是红黑格子的里布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可找寻棉布质量的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也可以找寻</a:t>
            </a:r>
            <a:r>
              <a:rPr kumimoji="1" lang="en-US" altLang="zh-CN" dirty="0" smtClean="0"/>
              <a:t>polyester</a:t>
            </a:r>
            <a:r>
              <a:rPr kumimoji="1" lang="zh-CN" altLang="en-US" dirty="0" smtClean="0"/>
              <a:t>的</a:t>
            </a:r>
            <a:r>
              <a:rPr kumimoji="1" lang="zh-CN" altLang="zh-CN" dirty="0"/>
              <a:t>。</a:t>
            </a:r>
            <a:r>
              <a:rPr kumimoji="1" lang="zh-CN" altLang="en-US" dirty="0" smtClean="0"/>
              <a:t>棉布的话要找质感轻薄一点的。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袖子里布是</a:t>
            </a:r>
            <a:r>
              <a:rPr kumimoji="1" lang="zh-CN" altLang="en-US" b="1" dirty="0" smtClean="0"/>
              <a:t>哑光</a:t>
            </a:r>
            <a:r>
              <a:rPr kumimoji="1" lang="zh-CN" altLang="en-US" dirty="0" smtClean="0"/>
              <a:t>米色配色。轻找到一家颜色比较多的现货供应商。留下联系方式</a:t>
            </a:r>
            <a:endParaRPr kumimoji="1" lang="zh-CN" altLang="en-US" dirty="0"/>
          </a:p>
        </p:txBody>
      </p:sp>
      <p:pic>
        <p:nvPicPr>
          <p:cNvPr id="7" name="图片 6" descr="IMG_9B24765E88B3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41" y="238559"/>
            <a:ext cx="4602137" cy="45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7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里布格子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 smtClean="0"/>
              <a:t>可以是薄棉布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或者是</a:t>
            </a:r>
            <a:r>
              <a:rPr kumimoji="1" lang="en-US" altLang="zh-CN" dirty="0" smtClean="0"/>
              <a:t>polyester</a:t>
            </a:r>
            <a:r>
              <a:rPr kumimoji="1" lang="zh-CN" altLang="en-US" dirty="0" smtClean="0"/>
              <a:t>，质量好的</a:t>
            </a:r>
            <a:endParaRPr kumimoji="1" lang="zh-CN" altLang="en-US" dirty="0"/>
          </a:p>
        </p:txBody>
      </p:sp>
      <p:pic>
        <p:nvPicPr>
          <p:cNvPr id="9" name="图片占位符 8" descr="check-fabric-250x25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3657600" y="0"/>
            <a:ext cx="5486400" cy="4114800"/>
          </a:xfrm>
        </p:spPr>
      </p:pic>
      <p:pic>
        <p:nvPicPr>
          <p:cNvPr id="8" name="图片 7" descr="151816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3657600" cy="4145280"/>
          </a:xfrm>
          <a:prstGeom prst="rect">
            <a:avLst/>
          </a:prstGeom>
        </p:spPr>
      </p:pic>
      <p:pic>
        <p:nvPicPr>
          <p:cNvPr id="10" name="图片 9" descr="Large_039129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18" y="3706660"/>
            <a:ext cx="3151340" cy="31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122</Words>
  <Application>Microsoft Macintosh PowerPoint</Application>
  <PresentationFormat>全屏显示(4:3)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穿着照片</vt:lpstr>
      <vt:lpstr>PowerPoint 演示文稿</vt:lpstr>
      <vt:lpstr>颜色是偏冷的米色 色卡如上 可上网查询编号</vt:lpstr>
      <vt:lpstr>里布格子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穿着照片</dc:title>
  <dc:creator>waldoof ico</dc:creator>
  <cp:lastModifiedBy>waldoof ico</cp:lastModifiedBy>
  <cp:revision>6</cp:revision>
  <dcterms:created xsi:type="dcterms:W3CDTF">2018-09-29T17:18:09Z</dcterms:created>
  <dcterms:modified xsi:type="dcterms:W3CDTF">2018-10-01T09:04:01Z</dcterms:modified>
</cp:coreProperties>
</file>